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1" r:id="rId3"/>
    <p:sldId id="282" r:id="rId4"/>
    <p:sldId id="280" r:id="rId5"/>
    <p:sldId id="284" r:id="rId6"/>
    <p:sldId id="286" r:id="rId7"/>
    <p:sldId id="260" r:id="rId8"/>
    <p:sldId id="270" r:id="rId9"/>
    <p:sldId id="271" r:id="rId10"/>
    <p:sldId id="272" r:id="rId11"/>
    <p:sldId id="275" r:id="rId12"/>
    <p:sldId id="273" r:id="rId13"/>
    <p:sldId id="276" r:id="rId14"/>
    <p:sldId id="257" r:id="rId15"/>
    <p:sldId id="261" r:id="rId16"/>
    <p:sldId id="262" r:id="rId17"/>
    <p:sldId id="263" r:id="rId18"/>
    <p:sldId id="279" r:id="rId19"/>
    <p:sldId id="266" r:id="rId20"/>
    <p:sldId id="277" r:id="rId21"/>
    <p:sldId id="264" r:id="rId22"/>
    <p:sldId id="265" r:id="rId23"/>
    <p:sldId id="278" r:id="rId24"/>
    <p:sldId id="267" r:id="rId25"/>
    <p:sldId id="268" r:id="rId26"/>
    <p:sldId id="269" r:id="rId27"/>
    <p:sldId id="259" r:id="rId28"/>
    <p:sldId id="258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73" autoAdjust="0"/>
  </p:normalViewPr>
  <p:slideViewPr>
    <p:cSldViewPr snapToGrid="0">
      <p:cViewPr varScale="1">
        <p:scale>
          <a:sx n="61" d="100"/>
          <a:sy n="61" d="100"/>
        </p:scale>
        <p:origin x="-10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4A3A6-BE7F-4512-908A-DA2DABD3F3D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152E5-B54C-4063-A030-5E531971B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52E5-B54C-4063-A030-5E531971BE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52E5-B54C-4063-A030-5E531971BE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4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52E5-B54C-4063-A030-5E531971BE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52E5-B54C-4063-A030-5E531971BE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1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52E5-B54C-4063-A030-5E531971BE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8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4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2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2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0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3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758F-9762-47FD-B2AA-DB9B7C78BA5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DDFA8-E7EE-4B18-830D-36C67888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7076" y="1090246"/>
            <a:ext cx="9285890" cy="4367048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err="1" smtClean="0"/>
              <a:t>Гражданско</a:t>
            </a:r>
            <a:r>
              <a:rPr lang="ru-RU" sz="4800" b="1" dirty="0" smtClean="0"/>
              <a:t> –патриотическое воспитание учащихся колледжа посредством  краеведческой деятельности</a:t>
            </a:r>
            <a:endParaRPr lang="en-US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99" y="5596759"/>
            <a:ext cx="9616967" cy="126124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социально-гуманитарных дисциплин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Бычкова Анжела Владимировна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Виктория\Documents\ПРОЕКТ РАЙОН\НАШ ПРОЕКТ\0_abc80_7a5dd7a1_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2694380" cy="6858000"/>
          </a:xfrm>
          <a:prstGeom prst="rect">
            <a:avLst/>
          </a:prstGeom>
          <a:noFill/>
        </p:spPr>
      </p:pic>
      <p:pic>
        <p:nvPicPr>
          <p:cNvPr id="5" name="Рисунок 4" descr="Логотип АС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1213" y="0"/>
            <a:ext cx="7729895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9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64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6"/>
            <a:ext cx="4435186" cy="694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64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186" y="30169"/>
            <a:ext cx="7756814" cy="69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9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R_65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/>
          <a:stretch/>
        </p:blipFill>
        <p:spPr bwMode="auto">
          <a:xfrm>
            <a:off x="6255631" y="1825625"/>
            <a:ext cx="5936369" cy="48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SAR_65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/>
          <a:stretch/>
        </p:blipFill>
        <p:spPr bwMode="auto">
          <a:xfrm>
            <a:off x="0" y="0"/>
            <a:ext cx="6172200" cy="504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30" y="22542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14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59" y="2743201"/>
            <a:ext cx="769434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6405" cy="44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6" y="-3047"/>
            <a:ext cx="4904015" cy="27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2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4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3" y="0"/>
            <a:ext cx="11104180" cy="736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8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Поход, посвященный обороне города Могилева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Гаи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печать колледж\IMG_9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b="13638"/>
          <a:stretch>
            <a:fillRect/>
          </a:stretch>
        </p:blipFill>
        <p:spPr bwMode="auto">
          <a:xfrm>
            <a:off x="1545021" y="1506376"/>
            <a:ext cx="9626625" cy="5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2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75" y="1135117"/>
            <a:ext cx="8584325" cy="57228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батальону милиции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Гаи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8256"/>
            <a:ext cx="3810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0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5" y="2047875"/>
            <a:ext cx="7299325" cy="486568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8"/>
          <a:stretch/>
        </p:blipFill>
        <p:spPr>
          <a:xfrm>
            <a:off x="0" y="0"/>
            <a:ext cx="5349503" cy="4608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8" y="28575"/>
            <a:ext cx="3810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331076" y="110359"/>
            <a:ext cx="9396248" cy="15803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 по местам партизанских боев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забудем павших на войне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Усакино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1"/>
          <a:stretch/>
        </p:blipFill>
        <p:spPr>
          <a:xfrm>
            <a:off x="-54469" y="2002221"/>
            <a:ext cx="6024347" cy="48557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78" y="2191408"/>
            <a:ext cx="6222122" cy="466659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13" y="77515"/>
            <a:ext cx="3810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9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Усакино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3975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67640" y="1828800"/>
            <a:ext cx="5885208" cy="471054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Могилевского подпольного обкома партии;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макета партизанского лагеря;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партизанского кладбища;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на братской могиле жителей сожженных фашистами деревень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Вязень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Селец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172200" y="1119352"/>
            <a:ext cx="5063836" cy="9449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туристического маршрута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8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13"/>
          <a:stretch>
            <a:fillRect/>
          </a:stretch>
        </p:blipFill>
        <p:spPr bwMode="auto">
          <a:xfrm>
            <a:off x="6181845" y="2064327"/>
            <a:ext cx="5472497" cy="47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90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279"/>
            <a:ext cx="8481849" cy="16301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Усакино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1985г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скульптор Альберт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Калниньш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/>
          <a:stretch/>
        </p:blipFill>
        <p:spPr>
          <a:xfrm>
            <a:off x="5307350" y="2301765"/>
            <a:ext cx="6884650" cy="4437963"/>
          </a:xfrm>
        </p:spPr>
      </p:pic>
      <p:pic>
        <p:nvPicPr>
          <p:cNvPr id="13314" name="Picture 2" descr="SAM_03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487" y="2301764"/>
            <a:ext cx="5925837" cy="44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49" y="0"/>
            <a:ext cx="3810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12" y="3478291"/>
            <a:ext cx="3839988" cy="3181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41" y="185980"/>
            <a:ext cx="11344759" cy="3642101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патриотического воспитания учащихся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является туристско-краеведческая деятельность, которая актуализирована через различные формы внеаудиторной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37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920"/>
            <a:ext cx="12039600" cy="1186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 честь Могилевского подпольного обкома партии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SAM_04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/>
          <a:stretch/>
        </p:blipFill>
        <p:spPr bwMode="auto">
          <a:xfrm>
            <a:off x="4363676" y="850063"/>
            <a:ext cx="7828324" cy="63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ÐÐ°ÑÑÐ¸Ð½ÐºÐ¸ Ð¿Ð¾ Ð·Ð°Ð¿ÑÐ¾ÑÑ Ð¼ÐµÐ¼Ð¾ÑÐ¸Ð°Ð» ÑÑÐ°ÐºÐ¸Ð½Ð¾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21760" r="26096" b="20639"/>
          <a:stretch/>
        </p:blipFill>
        <p:spPr bwMode="auto">
          <a:xfrm>
            <a:off x="0" y="850063"/>
            <a:ext cx="4315454" cy="61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8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3683" y="1"/>
            <a:ext cx="10660117" cy="97746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партизанского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3" y="731700"/>
            <a:ext cx="6567263" cy="62793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46" y="731700"/>
            <a:ext cx="4689317" cy="6252424"/>
          </a:xfrm>
        </p:spPr>
      </p:pic>
    </p:spTree>
    <p:extLst>
      <p:ext uri="{BB962C8B-B14F-4D97-AF65-F5344CB8AC3E}">
        <p14:creationId xmlns:p14="http://schemas.microsoft.com/office/powerpoint/2010/main" val="94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" y="-205713"/>
            <a:ext cx="12405360" cy="7817133"/>
          </a:xfrm>
        </p:spPr>
      </p:pic>
    </p:spTree>
    <p:extLst>
      <p:ext uri="{BB962C8B-B14F-4D97-AF65-F5344CB8AC3E}">
        <p14:creationId xmlns:p14="http://schemas.microsoft.com/office/powerpoint/2010/main" val="469002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8600" y="1"/>
            <a:ext cx="10172700" cy="169068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ратская могила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Усакинского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мемориального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1502672"/>
            <a:ext cx="3810000" cy="2019300"/>
          </a:xfrm>
        </p:spPr>
      </p:pic>
      <p:pic>
        <p:nvPicPr>
          <p:cNvPr id="11266" name="Picture 2" descr="SAM_04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8" y="1334836"/>
            <a:ext cx="7377193" cy="56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33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«Расколотая хата»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(братская могила 140 жителей сожженных фашистами деревень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Вязень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Селец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 descr="SAM_04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4577"/>
          <a:stretch/>
        </p:blipFill>
        <p:spPr bwMode="auto">
          <a:xfrm>
            <a:off x="800490" y="1576910"/>
            <a:ext cx="10591019" cy="528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45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на братской могиле жителей сожженных фашистами деревень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Вязень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Селец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/>
          <a:stretch/>
        </p:blipFill>
        <p:spPr>
          <a:xfrm>
            <a:off x="245392" y="1743284"/>
            <a:ext cx="6508539" cy="511471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61" y="1619685"/>
            <a:ext cx="4843518" cy="5238315"/>
          </a:xfrm>
        </p:spPr>
      </p:pic>
    </p:spTree>
    <p:extLst>
      <p:ext uri="{BB962C8B-B14F-4D97-AF65-F5344CB8AC3E}">
        <p14:creationId xmlns:p14="http://schemas.microsoft.com/office/powerpoint/2010/main" val="54087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емориал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героическим защитникам г. Могилева в 1941 году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3"/>
          <a:stretch/>
        </p:blipFill>
        <p:spPr>
          <a:xfrm>
            <a:off x="1919936" y="1690688"/>
            <a:ext cx="9323545" cy="5167312"/>
          </a:xfrm>
        </p:spPr>
      </p:pic>
    </p:spTree>
    <p:extLst>
      <p:ext uri="{BB962C8B-B14F-4D97-AF65-F5344CB8AC3E}">
        <p14:creationId xmlns:p14="http://schemas.microsoft.com/office/powerpoint/2010/main" val="2762046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02" y="0"/>
            <a:ext cx="3810000" cy="201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Воинской Славы,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доблести и мужества советских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Лудчицкая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высота», 1984 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Анжела\сайт\кр берег 18\DSC090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454"/>
          <a:stretch>
            <a:fillRect/>
          </a:stretch>
        </p:blipFill>
        <p:spPr bwMode="auto">
          <a:xfrm>
            <a:off x="1951602" y="1690689"/>
            <a:ext cx="926830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2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21921"/>
            <a:ext cx="11643877" cy="16306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детям-жертвам Великой Отечественной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(1941-1945гг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.)»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Берег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Жлобинского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Гомельской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архитектор Л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Левин, на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донорского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концлагерей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2" descr="D:\Анжела\сайт\кр берег 18\IMG_59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36306" r="7934" b="15062"/>
          <a:stretch/>
        </p:blipFill>
        <p:spPr bwMode="auto">
          <a:xfrm>
            <a:off x="0" y="1752600"/>
            <a:ext cx="11942885" cy="4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03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1" y="425670"/>
            <a:ext cx="11918731" cy="6432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r>
              <a:rPr lang="ru-RU" sz="4800" dirty="0" smtClean="0"/>
              <a:t>СПАСИБО ЗА ВНИМАНИЕ</a:t>
            </a:r>
            <a:endParaRPr lang="en-US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23" y="2380592"/>
            <a:ext cx="5171091" cy="42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0026869" cy="182395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им Е. Романова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«Могилев времен Великой Отечественной Войны»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5" y="1755775"/>
            <a:ext cx="9070975" cy="5102225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5338" y="2871957"/>
            <a:ext cx="5102545" cy="2870181"/>
          </a:xfrm>
          <a:prstGeom prst="rect">
            <a:avLst/>
          </a:prstGeom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13" y="1"/>
            <a:ext cx="1882193" cy="2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2240" cy="365188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" y="3454340"/>
            <a:ext cx="6298850" cy="3543104"/>
          </a:xfrm>
        </p:spPr>
      </p:pic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09" y="0"/>
            <a:ext cx="6239991" cy="3509995"/>
          </a:xfr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45" y="3509995"/>
            <a:ext cx="5952009" cy="334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0"/>
            <a:ext cx="5852160" cy="32918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8" y="0"/>
            <a:ext cx="6070882" cy="3414871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840"/>
            <a:ext cx="6121118" cy="3443129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82" y="3291840"/>
            <a:ext cx="6121118" cy="34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6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15138"/>
          </a:xfrm>
        </p:spPr>
      </p:pic>
    </p:spTree>
    <p:extLst>
      <p:ext uri="{BB962C8B-B14F-4D97-AF65-F5344CB8AC3E}">
        <p14:creationId xmlns:p14="http://schemas.microsoft.com/office/powerpoint/2010/main" val="266124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маршрут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«Улицы рассказывают о войне»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88" y="20638"/>
            <a:ext cx="1979612" cy="2254250"/>
          </a:xfrm>
        </p:spPr>
      </p:pic>
      <p:pic>
        <p:nvPicPr>
          <p:cNvPr id="1026" name="Picture 2" descr="IMG_64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r="12587"/>
          <a:stretch/>
        </p:blipFill>
        <p:spPr bwMode="auto">
          <a:xfrm>
            <a:off x="7104236" y="1951878"/>
            <a:ext cx="5190473" cy="489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14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077"/>
            <a:ext cx="7104236" cy="47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8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G_14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6" y="0"/>
            <a:ext cx="6745786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64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50" y="2238703"/>
            <a:ext cx="6989450" cy="46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04" y="1"/>
            <a:ext cx="4022082" cy="225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1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00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38924" cy="41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SC001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1"/>
          <a:stretch/>
        </p:blipFill>
        <p:spPr bwMode="auto">
          <a:xfrm>
            <a:off x="6592853" y="3309505"/>
            <a:ext cx="5507018" cy="354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30" y="349771"/>
            <a:ext cx="4414741" cy="24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8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127</Words>
  <Application>Microsoft Office PowerPoint</Application>
  <PresentationFormat>Произвольный</PresentationFormat>
  <Paragraphs>32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            Гражданско –патриотическое воспитание учащихся колледжа посредством  краеведческой деятельности</vt:lpstr>
      <vt:lpstr> Неотъемлемой частью патриотического воспитания учащихся архитектурно-строительного колледжа является туристско-краеведческая деятельность, которая актуализирована через различные формы внеаудиторной работы.</vt:lpstr>
      <vt:lpstr>Краеведческий музей им Е. Романова Экспозиция  «Могилев времен Великой Отечественной Войны»</vt:lpstr>
      <vt:lpstr>Презентация PowerPoint</vt:lpstr>
      <vt:lpstr>Презентация PowerPoint</vt:lpstr>
      <vt:lpstr>Презентация PowerPoint</vt:lpstr>
      <vt:lpstr>Краеведческий маршрут  «Улицы рассказывают о войне»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Поход, посвященный обороне города Могилева  д. Гаи </vt:lpstr>
      <vt:lpstr>Памятник батальону милиции д. Гаи</vt:lpstr>
      <vt:lpstr>Презентация PowerPoint</vt:lpstr>
      <vt:lpstr> Поход по местам партизанских боев  «Не забудем павших на войне…» мемориальный комплекс «Усакино»   </vt:lpstr>
      <vt:lpstr>Мемориальный комплекс «Усакино» </vt:lpstr>
      <vt:lpstr> Мемориальный комплекс «Усакино»  1985г, скульптор Альберт Калниньш  </vt:lpstr>
      <vt:lpstr>Памятник в честь Могилевского подпольного обкома партии </vt:lpstr>
      <vt:lpstr>Макет партизанского лагеря</vt:lpstr>
      <vt:lpstr>Презентация PowerPoint</vt:lpstr>
      <vt:lpstr>Братская могила на территории Усакинского мемориального комплекса</vt:lpstr>
      <vt:lpstr>Мемориал «Расколотая хата»  (братская могила 140 жителей сожженных фашистами деревень Вязень и Селец </vt:lpstr>
      <vt:lpstr>Памятник на братской могиле жителей сожженных фашистами деревень Вязень и Селец</vt:lpstr>
      <vt:lpstr>Мемориал «Буйничское поле» ,  посвященный героическим защитникам г. Могилева в 1941 году</vt:lpstr>
      <vt:lpstr>Мемориал Воинской Славы, символ доблести и мужества советских воинов  «Лудчицкая высота», 1984 г</vt:lpstr>
      <vt:lpstr>Мемориал «Памятник детям-жертвам Великой Отечественной войны  (1941-1945гг.)»  поселок Красный Берег Жлобинского района Гомельской области,  архитектор Л. М. Левин, на месте детского донорского концлагерей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Гражданско –патриотическое воспитание учащихся архитектурно-строительного колледжа посредством  краеведческой деятельности</dc:title>
  <dc:creator>PC</dc:creator>
  <cp:lastModifiedBy>Вероника</cp:lastModifiedBy>
  <cp:revision>29</cp:revision>
  <dcterms:created xsi:type="dcterms:W3CDTF">2019-05-15T11:51:31Z</dcterms:created>
  <dcterms:modified xsi:type="dcterms:W3CDTF">2021-11-28T19:22:40Z</dcterms:modified>
</cp:coreProperties>
</file>